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15"/>
  </p:normalViewPr>
  <p:slideViewPr>
    <p:cSldViewPr snapToGrid="0" snapToObjects="1">
      <p:cViewPr varScale="1">
        <p:scale>
          <a:sx n="53" d="100"/>
          <a:sy n="53" d="100"/>
        </p:scale>
        <p:origin x="691"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nl-NL"/>
              <a:t>Klikken om de titelstijl van het model te bewerken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2942361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Klikken om de titelstijl van het model te bewerken</a:t>
            </a:r>
            <a:endParaRPr lang="en-US"/>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87157CC2-0FC8-4686-B024-99790E0F5162}"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‹nr.›</a:t>
            </a:fld>
            <a:endParaRPr lang="en-US"/>
          </a:p>
        </p:txBody>
      </p:sp>
    </p:spTree>
    <p:extLst>
      <p:ext uri="{BB962C8B-B14F-4D97-AF65-F5344CB8AC3E}">
        <p14:creationId xmlns:p14="http://schemas.microsoft.com/office/powerpoint/2010/main" val="353625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nl-NL"/>
              <a:t>Klikken om de titelstijl van het model te bewerken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‹nr.›</a:t>
            </a:fld>
            <a:endParaRPr lang="en-US"/>
          </a:p>
        </p:txBody>
      </p:sp>
    </p:spTree>
    <p:extLst>
      <p:ext uri="{BB962C8B-B14F-4D97-AF65-F5344CB8AC3E}">
        <p14:creationId xmlns:p14="http://schemas.microsoft.com/office/powerpoint/2010/main" val="135865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Klikken om de titelstijl van het model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‹nr.›</a:t>
            </a:fld>
            <a:endParaRPr lang="en-US"/>
          </a:p>
        </p:txBody>
      </p:sp>
    </p:spTree>
    <p:extLst>
      <p:ext uri="{BB962C8B-B14F-4D97-AF65-F5344CB8AC3E}">
        <p14:creationId xmlns:p14="http://schemas.microsoft.com/office/powerpoint/2010/main" val="340508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nl-NL"/>
              <a:t>Klikken om de titelstijl van het model te bewerken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smtClean="0"/>
              <a:t>1/16/2018</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304355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Klikken om de titelstijl van het model te bewerken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‹nr.›</a:t>
            </a:fld>
            <a:endParaRPr lang="en-US"/>
          </a:p>
        </p:txBody>
      </p:sp>
    </p:spTree>
    <p:extLst>
      <p:ext uri="{BB962C8B-B14F-4D97-AF65-F5344CB8AC3E}">
        <p14:creationId xmlns:p14="http://schemas.microsoft.com/office/powerpoint/2010/main" val="424937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Vergelijk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1/16/2018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‹nr.›</a:t>
            </a:fld>
            <a:endParaRPr lang="en-US"/>
          </a:p>
        </p:txBody>
      </p:sp>
      <p:sp>
        <p:nvSpPr>
          <p:cNvPr id="10" name="Title 9"/>
          <p:cNvSpPr>
            <a:spLocks noGrp="1"/>
          </p:cNvSpPr>
          <p:nvPr>
            <p:ph type="title"/>
          </p:nvPr>
        </p:nvSpPr>
        <p:spPr/>
        <p:txBody>
          <a:bodyPr/>
          <a:lstStyle/>
          <a:p>
            <a:r>
              <a:rPr lang="nl-NL"/>
              <a:t>Klikken om de titelstijl van het model te bewerken</a:t>
            </a:r>
            <a:endParaRPr lang="en-US" dirty="0"/>
          </a:p>
        </p:txBody>
      </p:sp>
    </p:spTree>
    <p:extLst>
      <p:ext uri="{BB962C8B-B14F-4D97-AF65-F5344CB8AC3E}">
        <p14:creationId xmlns:p14="http://schemas.microsoft.com/office/powerpoint/2010/main" val="1072378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Alleen tite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919A6-33EB-49BD-A62F-1FA56B9F9712}" type="datetimeFigureOut">
              <a:rPr lang="en-US" smtClean="0"/>
              <a:t>1/16/2018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‹nr.›</a:t>
            </a:fld>
            <a:endParaRPr lang="en-US"/>
          </a:p>
        </p:txBody>
      </p:sp>
      <p:sp>
        <p:nvSpPr>
          <p:cNvPr id="6" name="Title 5"/>
          <p:cNvSpPr>
            <a:spLocks noGrp="1"/>
          </p:cNvSpPr>
          <p:nvPr>
            <p:ph type="title"/>
          </p:nvPr>
        </p:nvSpPr>
        <p:spPr/>
        <p:txBody>
          <a:bodyPr/>
          <a:lstStyle/>
          <a:p>
            <a:r>
              <a:rPr lang="nl-NL"/>
              <a:t>Klikken om de titelstijl van het model te bewerken</a:t>
            </a:r>
            <a:endParaRPr lang="en-US"/>
          </a:p>
        </p:txBody>
      </p:sp>
    </p:spTree>
    <p:extLst>
      <p:ext uri="{BB962C8B-B14F-4D97-AF65-F5344CB8AC3E}">
        <p14:creationId xmlns:p14="http://schemas.microsoft.com/office/powerpoint/2010/main" val="368188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1/16/2018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‹nr.›</a:t>
            </a:fld>
            <a:endParaRPr lang="en-US"/>
          </a:p>
        </p:txBody>
      </p:sp>
    </p:spTree>
    <p:extLst>
      <p:ext uri="{BB962C8B-B14F-4D97-AF65-F5344CB8AC3E}">
        <p14:creationId xmlns:p14="http://schemas.microsoft.com/office/powerpoint/2010/main" val="49226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nl-NL"/>
              <a:t>Klikken om de titelstijl van het model te bewerken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DA16AA21-1863-4931-97CB-99D0A168701B}"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‹nr.›</a:t>
            </a:fld>
            <a:endParaRPr lang="en-US"/>
          </a:p>
        </p:txBody>
      </p:sp>
    </p:spTree>
    <p:extLst>
      <p:ext uri="{BB962C8B-B14F-4D97-AF65-F5344CB8AC3E}">
        <p14:creationId xmlns:p14="http://schemas.microsoft.com/office/powerpoint/2010/main" val="148389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nl-NL"/>
              <a:t>Klikken om de titelstijl van het model te bewerken</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Sleep de afbeelding naar de tijdelijke aanduiding of klik op het pictogram als u een afbeelding wilt toevoegen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3772C379-9A7C-4C87-A116-CBE9F58B04C5}" type="datetimeFigureOut">
              <a:rPr lang="en-US" smtClean="0"/>
              <a:t>1/16/2018</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‹nr.›</a:t>
            </a:fld>
            <a:endParaRPr lang="en-US"/>
          </a:p>
        </p:txBody>
      </p:sp>
    </p:spTree>
    <p:extLst>
      <p:ext uri="{BB962C8B-B14F-4D97-AF65-F5344CB8AC3E}">
        <p14:creationId xmlns:p14="http://schemas.microsoft.com/office/powerpoint/2010/main" val="421661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nl-NL"/>
              <a:t>Klikken om de titelstijl van het model te bewerken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smtClean="0"/>
              <a:t>1/16/2018</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84070" y="1353312"/>
            <a:ext cx="9966960" cy="3035808"/>
          </a:xfrm>
        </p:spPr>
        <p:txBody>
          <a:bodyPr/>
          <a:lstStyle/>
          <a:p>
            <a:r>
              <a:rPr lang="nl-NL"/>
              <a:t>Informatie vinden</a:t>
            </a:r>
            <a:br>
              <a:rPr lang="nl-NL"/>
            </a:br>
            <a:r>
              <a:rPr lang="nl-NL"/>
              <a:t>en verwerken</a:t>
            </a:r>
            <a:endParaRPr lang="nl-NL" dirty="0"/>
          </a:p>
        </p:txBody>
      </p:sp>
      <p:sp>
        <p:nvSpPr>
          <p:cNvPr id="3" name="Ondertitel 2"/>
          <p:cNvSpPr>
            <a:spLocks noGrp="1"/>
          </p:cNvSpPr>
          <p:nvPr>
            <p:ph type="subTitle" idx="1"/>
          </p:nvPr>
        </p:nvSpPr>
        <p:spPr/>
        <p:txBody>
          <a:bodyPr/>
          <a:lstStyle/>
          <a:p>
            <a:r>
              <a:rPr lang="nl-NL" dirty="0"/>
              <a:t>Mediawijsheid les 2</a:t>
            </a:r>
          </a:p>
        </p:txBody>
      </p:sp>
    </p:spTree>
    <p:extLst>
      <p:ext uri="{BB962C8B-B14F-4D97-AF65-F5344CB8AC3E}">
        <p14:creationId xmlns:p14="http://schemas.microsoft.com/office/powerpoint/2010/main" val="258557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118753"/>
            <a:ext cx="9281160" cy="1114143"/>
          </a:xfrm>
        </p:spPr>
        <p:txBody>
          <a:bodyPr/>
          <a:lstStyle/>
          <a:p>
            <a:r>
              <a:rPr lang="nl-NL"/>
              <a:t>Op vakantie..</a:t>
            </a:r>
          </a:p>
        </p:txBody>
      </p:sp>
      <p:sp>
        <p:nvSpPr>
          <p:cNvPr id="3" name="Tijdelijke aanduiding voor tekst 2"/>
          <p:cNvSpPr>
            <a:spLocks noGrp="1"/>
          </p:cNvSpPr>
          <p:nvPr>
            <p:ph type="body" idx="1"/>
          </p:nvPr>
        </p:nvSpPr>
        <p:spPr>
          <a:xfrm>
            <a:off x="2082646" y="1465520"/>
            <a:ext cx="9052560" cy="3019693"/>
          </a:xfrm>
        </p:spPr>
        <p:txBody>
          <a:bodyPr/>
          <a:lstStyle/>
          <a:p>
            <a:r>
              <a:rPr lang="nl-NL" dirty="0"/>
              <a:t>Hallo,</a:t>
            </a:r>
            <a:br>
              <a:rPr lang="nl-NL" dirty="0"/>
            </a:br>
            <a:r>
              <a:rPr lang="nl-NL" dirty="0"/>
              <a:t>Het reisbureau heeft gevraagd of wij willen helpen met het zoeken voor een geschikte vakantie voor Bram. Bram is 20 jaar en gaat deze zomer voor het eerst met zijn vriendin op vakantie.</a:t>
            </a:r>
            <a:br>
              <a:rPr lang="nl-NL" dirty="0"/>
            </a:br>
            <a:r>
              <a:rPr lang="nl-NL" dirty="0"/>
              <a:t>Bram wil graag in het buitenland op vakantie, wel moet dit binnen Europa zijn. Ze houden van de zon en hopen ook op mooi weer daarom willen zij een land waar het ongeveer 25 graden is.</a:t>
            </a:r>
            <a:br>
              <a:rPr lang="nl-NL" dirty="0"/>
            </a:br>
            <a:r>
              <a:rPr lang="nl-NL" dirty="0"/>
              <a:t>Overdag willen zij lekker aan het strand kunnen liggen of leuke activiteiten doen in de buurt. Hiervoor willen zij niet te lang moeten reizen. </a:t>
            </a:r>
            <a:br>
              <a:rPr lang="nl-NL" dirty="0"/>
            </a:br>
            <a:endParaRPr lang="nl-NL" dirty="0"/>
          </a:p>
          <a:p>
            <a:endParaRPr lang="nl-NL" dirty="0"/>
          </a:p>
        </p:txBody>
      </p:sp>
      <p:sp>
        <p:nvSpPr>
          <p:cNvPr id="8" name="Tekstvak 7"/>
          <p:cNvSpPr txBox="1"/>
          <p:nvPr/>
        </p:nvSpPr>
        <p:spPr>
          <a:xfrm>
            <a:off x="5533901" y="6282046"/>
            <a:ext cx="7897090" cy="400110"/>
          </a:xfrm>
          <a:prstGeom prst="rect">
            <a:avLst/>
          </a:prstGeom>
          <a:noFill/>
        </p:spPr>
        <p:txBody>
          <a:bodyPr wrap="square" rtlCol="0">
            <a:spAutoFit/>
          </a:bodyPr>
          <a:lstStyle/>
          <a:p>
            <a:r>
              <a:rPr lang="nl-NL" sz="2000" dirty="0"/>
              <a:t>Aan welke eisen moet de vakantie van Bram voldoen?</a:t>
            </a:r>
          </a:p>
        </p:txBody>
      </p:sp>
    </p:spTree>
    <p:extLst>
      <p:ext uri="{BB962C8B-B14F-4D97-AF65-F5344CB8AC3E}">
        <p14:creationId xmlns:p14="http://schemas.microsoft.com/office/powerpoint/2010/main" val="1723355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ZIJN BETROUWBARE BRONNEN?</a:t>
            </a:r>
          </a:p>
        </p:txBody>
      </p:sp>
      <p:pic>
        <p:nvPicPr>
          <p:cNvPr id="5" name="Tijdelijke aanduiding voor afbeelding 4"/>
          <p:cNvPicPr>
            <a:picLocks noGrp="1" noChangeAspect="1"/>
          </p:cNvPicPr>
          <p:nvPr>
            <p:ph type="pic" idx="1"/>
          </p:nvPr>
        </p:nvPicPr>
        <p:blipFill>
          <a:blip r:embed="rId2"/>
          <a:srcRect l="8933" r="8933"/>
          <a:stretch>
            <a:fillRect/>
          </a:stretch>
        </p:blipFill>
        <p:spPr>
          <a:xfrm>
            <a:off x="1328738" y="957262"/>
            <a:ext cx="5760720" cy="4757738"/>
          </a:xfrm>
        </p:spPr>
      </p:pic>
      <p:sp>
        <p:nvSpPr>
          <p:cNvPr id="4" name="Tijdelijke aanduiding voor tekst 3"/>
          <p:cNvSpPr>
            <a:spLocks noGrp="1"/>
          </p:cNvSpPr>
          <p:nvPr>
            <p:ph type="body" sz="half" idx="2"/>
          </p:nvPr>
        </p:nvSpPr>
        <p:spPr>
          <a:xfrm>
            <a:off x="8549639" y="2553195"/>
            <a:ext cx="3420687" cy="3161805"/>
          </a:xfrm>
        </p:spPr>
        <p:txBody>
          <a:bodyPr/>
          <a:lstStyle/>
          <a:p>
            <a:r>
              <a:rPr lang="nl-NL" dirty="0"/>
              <a:t>Niet alles wat te vinden is op het internet is waar. </a:t>
            </a:r>
          </a:p>
          <a:p>
            <a:endParaRPr lang="nl-NL" dirty="0"/>
          </a:p>
          <a:p>
            <a:r>
              <a:rPr lang="nl-NL" dirty="0"/>
              <a:t>Er zijn een aantal tips om te kijken of de website die je straks gaat gebruiken betrouwbaar is.</a:t>
            </a:r>
          </a:p>
        </p:txBody>
      </p:sp>
    </p:spTree>
    <p:extLst>
      <p:ext uri="{BB962C8B-B14F-4D97-AF65-F5344CB8AC3E}">
        <p14:creationId xmlns:p14="http://schemas.microsoft.com/office/powerpoint/2010/main" val="422902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069848" y="1353311"/>
            <a:ext cx="9966960" cy="3035808"/>
          </a:xfrm>
        </p:spPr>
        <p:txBody>
          <a:bodyPr/>
          <a:lstStyle/>
          <a:p>
            <a:r>
              <a:rPr lang="nl-NL" dirty="0"/>
              <a:t>Tips</a:t>
            </a:r>
          </a:p>
        </p:txBody>
      </p:sp>
      <p:sp>
        <p:nvSpPr>
          <p:cNvPr id="3" name="Ondertitel 2"/>
          <p:cNvSpPr>
            <a:spLocks noGrp="1"/>
          </p:cNvSpPr>
          <p:nvPr>
            <p:ph type="subTitle" idx="1"/>
          </p:nvPr>
        </p:nvSpPr>
        <p:spPr>
          <a:xfrm>
            <a:off x="3145536" y="1353311"/>
            <a:ext cx="7891272" cy="3035808"/>
          </a:xfrm>
        </p:spPr>
        <p:txBody>
          <a:bodyPr>
            <a:normAutofit/>
          </a:bodyPr>
          <a:lstStyle/>
          <a:p>
            <a:r>
              <a:rPr lang="nl-NL" dirty="0"/>
              <a:t>Auteur </a:t>
            </a:r>
            <a:r>
              <a:rPr lang="mr-IN" dirty="0"/>
              <a:t>–</a:t>
            </a:r>
            <a:r>
              <a:rPr lang="nl-NL" dirty="0"/>
              <a:t> Is dit een expert?</a:t>
            </a:r>
          </a:p>
          <a:p>
            <a:r>
              <a:rPr lang="nl-NL" dirty="0"/>
              <a:t>Doel </a:t>
            </a:r>
            <a:r>
              <a:rPr lang="mr-IN" dirty="0"/>
              <a:t>–</a:t>
            </a:r>
            <a:r>
              <a:rPr lang="nl-NL" dirty="0"/>
              <a:t> Is het objectief?</a:t>
            </a:r>
          </a:p>
          <a:p>
            <a:r>
              <a:rPr lang="nl-NL" dirty="0"/>
              <a:t>Actueel </a:t>
            </a:r>
            <a:r>
              <a:rPr lang="mr-IN" dirty="0"/>
              <a:t>–</a:t>
            </a:r>
            <a:r>
              <a:rPr lang="nl-NL" dirty="0"/>
              <a:t> Wanneer is de tekst geschreven?</a:t>
            </a:r>
          </a:p>
          <a:p>
            <a:r>
              <a:rPr lang="nl-NL" dirty="0"/>
              <a:t>Herzien </a:t>
            </a:r>
            <a:r>
              <a:rPr lang="mr-IN" dirty="0"/>
              <a:t>–</a:t>
            </a:r>
            <a:r>
              <a:rPr lang="nl-NL" dirty="0"/>
              <a:t> Is de bron nagekeken?</a:t>
            </a:r>
          </a:p>
          <a:p>
            <a:r>
              <a:rPr lang="nl-NL" dirty="0"/>
              <a:t>Overeenkomst </a:t>
            </a:r>
            <a:r>
              <a:rPr lang="mr-IN" dirty="0"/>
              <a:t>–</a:t>
            </a:r>
            <a:r>
              <a:rPr lang="nl-NL" dirty="0"/>
              <a:t> komt het overeen met informatie in andere bronnen?</a:t>
            </a:r>
          </a:p>
          <a:p>
            <a:r>
              <a:rPr lang="nl-NL" dirty="0"/>
              <a:t>Is het niet grappig of sarcastisch bedoeld? </a:t>
            </a:r>
          </a:p>
          <a:p>
            <a:endParaRPr lang="nl-NL" dirty="0"/>
          </a:p>
        </p:txBody>
      </p:sp>
    </p:spTree>
    <p:extLst>
      <p:ext uri="{BB962C8B-B14F-4D97-AF65-F5344CB8AC3E}">
        <p14:creationId xmlns:p14="http://schemas.microsoft.com/office/powerpoint/2010/main" val="2110918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Help bram..</a:t>
            </a:r>
          </a:p>
        </p:txBody>
      </p:sp>
      <p:sp>
        <p:nvSpPr>
          <p:cNvPr id="3" name="Tijdelijke aanduiding voor inhoud 2"/>
          <p:cNvSpPr>
            <a:spLocks noGrp="1"/>
          </p:cNvSpPr>
          <p:nvPr>
            <p:ph idx="1"/>
          </p:nvPr>
        </p:nvSpPr>
        <p:spPr/>
        <p:txBody>
          <a:bodyPr/>
          <a:lstStyle/>
          <a:p>
            <a:r>
              <a:rPr lang="nl-NL" dirty="0"/>
              <a:t>Taken verdelen </a:t>
            </a:r>
          </a:p>
        </p:txBody>
      </p:sp>
      <p:sp>
        <p:nvSpPr>
          <p:cNvPr id="4" name="Tijdelijke aanduiding voor tekst 3"/>
          <p:cNvSpPr>
            <a:spLocks noGrp="1"/>
          </p:cNvSpPr>
          <p:nvPr>
            <p:ph type="body" sz="half" idx="2"/>
          </p:nvPr>
        </p:nvSpPr>
        <p:spPr/>
        <p:txBody>
          <a:bodyPr/>
          <a:lstStyle/>
          <a:p>
            <a:r>
              <a:rPr lang="nl-NL" dirty="0"/>
              <a:t>Denk aan zijn eisen: </a:t>
            </a:r>
          </a:p>
          <a:p>
            <a:endParaRPr lang="nl-NL" dirty="0"/>
          </a:p>
          <a:p>
            <a:pPr marL="285750" indent="-285750">
              <a:buFontTx/>
              <a:buChar char="-"/>
            </a:pPr>
            <a:r>
              <a:rPr lang="nl-NL" dirty="0"/>
              <a:t>Strand in de buurt</a:t>
            </a:r>
          </a:p>
          <a:p>
            <a:pPr marL="285750" indent="-285750">
              <a:buFontTx/>
              <a:buChar char="-"/>
            </a:pPr>
            <a:r>
              <a:rPr lang="nl-NL" dirty="0"/>
              <a:t>Leuke activiteiten in de buurt</a:t>
            </a:r>
          </a:p>
          <a:p>
            <a:pPr marL="285750" indent="-285750">
              <a:buFontTx/>
              <a:buChar char="-"/>
            </a:pPr>
            <a:r>
              <a:rPr lang="nl-NL" dirty="0"/>
              <a:t>Binnen Europa</a:t>
            </a:r>
          </a:p>
          <a:p>
            <a:pPr marL="285750" indent="-285750">
              <a:buFontTx/>
              <a:buChar char="-"/>
            </a:pPr>
            <a:r>
              <a:rPr lang="nl-NL" dirty="0"/>
              <a:t>Ongeveer 25 graden</a:t>
            </a:r>
          </a:p>
        </p:txBody>
      </p:sp>
      <p:graphicFrame>
        <p:nvGraphicFramePr>
          <p:cNvPr id="5" name="Tabel 4"/>
          <p:cNvGraphicFramePr>
            <a:graphicFrameLocks noGrp="1"/>
          </p:cNvGraphicFramePr>
          <p:nvPr>
            <p:extLst>
              <p:ext uri="{D42A27DB-BD31-4B8C-83A1-F6EECF244321}">
                <p14:modId xmlns:p14="http://schemas.microsoft.com/office/powerpoint/2010/main" val="1411454084"/>
              </p:ext>
            </p:extLst>
          </p:nvPr>
        </p:nvGraphicFramePr>
        <p:xfrm>
          <a:off x="130048" y="2214880"/>
          <a:ext cx="8128000" cy="1908563"/>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nl-NL" dirty="0"/>
                        <a:t>Taak</a:t>
                      </a:r>
                    </a:p>
                  </a:txBody>
                  <a:tcPr/>
                </a:tc>
                <a:tc>
                  <a:txBody>
                    <a:bodyPr/>
                    <a:lstStyle/>
                    <a:p>
                      <a:r>
                        <a:rPr lang="nl-NL" dirty="0"/>
                        <a:t>Naam </a:t>
                      </a:r>
                    </a:p>
                  </a:txBody>
                  <a:tcPr/>
                </a:tc>
                <a:extLst>
                  <a:ext uri="{0D108BD9-81ED-4DB2-BD59-A6C34878D82A}">
                    <a16:rowId xmlns:a16="http://schemas.microsoft.com/office/drawing/2014/main" val="10000"/>
                  </a:ext>
                </a:extLst>
              </a:tr>
              <a:tr h="370840">
                <a:tc>
                  <a:txBody>
                    <a:bodyPr/>
                    <a:lstStyle/>
                    <a:p>
                      <a:r>
                        <a:rPr lang="nl-NL" dirty="0"/>
                        <a:t>Groepsleider</a:t>
                      </a:r>
                    </a:p>
                  </a:txBody>
                  <a:tcPr/>
                </a:tc>
                <a:tc>
                  <a:txBody>
                    <a:bodyPr/>
                    <a:lstStyle/>
                    <a:p>
                      <a:endParaRPr lang="nl-NL"/>
                    </a:p>
                  </a:txBody>
                  <a:tcPr/>
                </a:tc>
                <a:extLst>
                  <a:ext uri="{0D108BD9-81ED-4DB2-BD59-A6C34878D82A}">
                    <a16:rowId xmlns:a16="http://schemas.microsoft.com/office/drawing/2014/main" val="10001"/>
                  </a:ext>
                </a:extLst>
              </a:tr>
              <a:tr h="370840">
                <a:tc>
                  <a:txBody>
                    <a:bodyPr/>
                    <a:lstStyle/>
                    <a:p>
                      <a:r>
                        <a:rPr lang="nl-NL" dirty="0"/>
                        <a:t>Notulant</a:t>
                      </a:r>
                    </a:p>
                  </a:txBody>
                  <a:tcPr/>
                </a:tc>
                <a:tc>
                  <a:txBody>
                    <a:bodyPr/>
                    <a:lstStyle/>
                    <a:p>
                      <a:endParaRPr lang="nl-NL" dirty="0"/>
                    </a:p>
                  </a:txBody>
                  <a:tcPr/>
                </a:tc>
                <a:extLst>
                  <a:ext uri="{0D108BD9-81ED-4DB2-BD59-A6C34878D82A}">
                    <a16:rowId xmlns:a16="http://schemas.microsoft.com/office/drawing/2014/main" val="10002"/>
                  </a:ext>
                </a:extLst>
              </a:tr>
              <a:tr h="425203">
                <a:tc>
                  <a:txBody>
                    <a:bodyPr/>
                    <a:lstStyle/>
                    <a:p>
                      <a:r>
                        <a:rPr lang="nl-NL" dirty="0"/>
                        <a:t>Computerbeheerder </a:t>
                      </a:r>
                    </a:p>
                  </a:txBody>
                  <a:tcPr/>
                </a:tc>
                <a:tc>
                  <a:txBody>
                    <a:bodyPr/>
                    <a:lstStyle/>
                    <a:p>
                      <a:endParaRPr lang="nl-NL"/>
                    </a:p>
                  </a:txBody>
                  <a:tcPr/>
                </a:tc>
                <a:extLst>
                  <a:ext uri="{0D108BD9-81ED-4DB2-BD59-A6C34878D82A}">
                    <a16:rowId xmlns:a16="http://schemas.microsoft.com/office/drawing/2014/main" val="10003"/>
                  </a:ext>
                </a:extLst>
              </a:tr>
              <a:tr h="370840">
                <a:tc>
                  <a:txBody>
                    <a:bodyPr/>
                    <a:lstStyle/>
                    <a:p>
                      <a:r>
                        <a:rPr lang="nl-NL" dirty="0"/>
                        <a:t>Presentator</a:t>
                      </a:r>
                      <a:r>
                        <a:rPr lang="nl-NL" baseline="0" dirty="0"/>
                        <a:t> </a:t>
                      </a:r>
                      <a:endParaRPr lang="nl-NL" dirty="0"/>
                    </a:p>
                  </a:txBody>
                  <a:tcPr/>
                </a:tc>
                <a:tc>
                  <a:txBody>
                    <a:bodyPr/>
                    <a:lstStyle/>
                    <a:p>
                      <a:endParaRPr lang="nl-NL"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741747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    Presenteren</a:t>
            </a:r>
          </a:p>
        </p:txBody>
      </p:sp>
      <p:sp>
        <p:nvSpPr>
          <p:cNvPr id="3" name="Ondertitel 2"/>
          <p:cNvSpPr>
            <a:spLocks noGrp="1"/>
          </p:cNvSpPr>
          <p:nvPr>
            <p:ph type="subTitle" idx="1"/>
          </p:nvPr>
        </p:nvSpPr>
        <p:spPr/>
        <p:txBody>
          <a:bodyPr/>
          <a:lstStyle/>
          <a:p>
            <a:endParaRPr lang="nl-NL" dirty="0"/>
          </a:p>
        </p:txBody>
      </p:sp>
    </p:spTree>
    <p:extLst>
      <p:ext uri="{BB962C8B-B14F-4D97-AF65-F5344CB8AC3E}">
        <p14:creationId xmlns:p14="http://schemas.microsoft.com/office/powerpoint/2010/main" val="1783466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7200" dirty="0"/>
              <a:t>Wat hebben we geleerd?</a:t>
            </a:r>
          </a:p>
        </p:txBody>
      </p:sp>
      <p:sp>
        <p:nvSpPr>
          <p:cNvPr id="3" name="Tijdelijke aanduiding voor tekst 2"/>
          <p:cNvSpPr>
            <a:spLocks noGrp="1"/>
          </p:cNvSpPr>
          <p:nvPr>
            <p:ph type="body" idx="1"/>
          </p:nvPr>
        </p:nvSpPr>
        <p:spPr/>
        <p:txBody>
          <a:bodyPr/>
          <a:lstStyle/>
          <a:p>
            <a:endParaRPr lang="nl-NL"/>
          </a:p>
        </p:txBody>
      </p:sp>
    </p:spTree>
    <p:extLst>
      <p:ext uri="{BB962C8B-B14F-4D97-AF65-F5344CB8AC3E}">
        <p14:creationId xmlns:p14="http://schemas.microsoft.com/office/powerpoint/2010/main" val="7600077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out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Houttype</Template>
  <TotalTime>33</TotalTime>
  <Words>141</Words>
  <Application>Microsoft Office PowerPoint</Application>
  <PresentationFormat>Breedbeeld</PresentationFormat>
  <Paragraphs>32</Paragraphs>
  <Slides>7</Slides>
  <Notes>0</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7</vt:i4>
      </vt:variant>
    </vt:vector>
  </HeadingPairs>
  <TitlesOfParts>
    <vt:vector size="14" baseType="lpstr">
      <vt:lpstr>Calibri</vt:lpstr>
      <vt:lpstr>Mangal</vt:lpstr>
      <vt:lpstr>Rockwell</vt:lpstr>
      <vt:lpstr>Rockwell Condensed</vt:lpstr>
      <vt:lpstr>Rockwell Extra Bold</vt:lpstr>
      <vt:lpstr>Wingdings</vt:lpstr>
      <vt:lpstr>Houttype</vt:lpstr>
      <vt:lpstr>Informatie vinden en verwerken</vt:lpstr>
      <vt:lpstr>Op vakantie..</vt:lpstr>
      <vt:lpstr>WAT ZIJN BETROUWBARE BRONNEN?</vt:lpstr>
      <vt:lpstr>Tips</vt:lpstr>
      <vt:lpstr>Help bram..</vt:lpstr>
      <vt:lpstr>    Presenteren</vt:lpstr>
      <vt:lpstr>Wat hebben we geleerd?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Informatie vinden en verwerken</dc:title>
  <dc:creator>anneloes dubbink</dc:creator>
  <cp:lastModifiedBy>Thijs Kerkhof</cp:lastModifiedBy>
  <cp:revision>4</cp:revision>
  <dcterms:created xsi:type="dcterms:W3CDTF">2018-01-15T09:02:17Z</dcterms:created>
  <dcterms:modified xsi:type="dcterms:W3CDTF">2018-01-16T06:12:11Z</dcterms:modified>
</cp:coreProperties>
</file>